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654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05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652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84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8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9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248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2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25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6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105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E140-4A65-4051-8B72-4E674CC6AC5F}" type="datetimeFigureOut">
              <a:rPr lang="th-TH" smtClean="0"/>
              <a:t>03/08/67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CA69-87B2-46C8-B46E-4E65A6A38C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97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10D0D79-52B2-862B-E6D9-90BECC0E5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>
          <a:xfrm rot="10800000">
            <a:off x="0" y="-27338"/>
            <a:ext cx="6877050" cy="414121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CED1705-A691-A766-B1B9-569C7550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23346"/>
          <a:stretch/>
        </p:blipFill>
        <p:spPr>
          <a:xfrm>
            <a:off x="0" y="5764787"/>
            <a:ext cx="6877050" cy="4141213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8BAD98CC-1B7E-4C91-B8AC-7CB9FE352AB3}"/>
              </a:ext>
            </a:extLst>
          </p:cNvPr>
          <p:cNvSpPr txBox="1"/>
          <p:nvPr/>
        </p:nvSpPr>
        <p:spPr>
          <a:xfrm>
            <a:off x="1974415" y="109786"/>
            <a:ext cx="46735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6000" b="1" i="0" dirty="0">
                <a:solidFill>
                  <a:srgbClr val="BB35A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ระบบดูแลช่วยเหลือ     </a:t>
            </a:r>
            <a:br>
              <a:rPr lang="th-TH" sz="6000" b="1" i="0" dirty="0">
                <a:solidFill>
                  <a:srgbClr val="BB35A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000" b="1" i="0" dirty="0">
                <a:solidFill>
                  <a:srgbClr val="BB35A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นักเรียน</a:t>
            </a:r>
            <a:endParaRPr lang="th-TH" sz="4400" b="1" i="0" dirty="0">
              <a:solidFill>
                <a:srgbClr val="BB35A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EEE930D1-B962-4E13-9AA5-BA591C8409D8}"/>
              </a:ext>
            </a:extLst>
          </p:cNvPr>
          <p:cNvSpPr txBox="1"/>
          <p:nvPr/>
        </p:nvSpPr>
        <p:spPr>
          <a:xfrm>
            <a:off x="344170" y="8630441"/>
            <a:ext cx="5501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โรงเรียนวชิร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ป่าซาง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3ACF3DA-6F39-4013-B6FA-834CD130C29A}"/>
              </a:ext>
            </a:extLst>
          </p:cNvPr>
          <p:cNvSpPr txBox="1"/>
          <p:nvPr/>
        </p:nvSpPr>
        <p:spPr>
          <a:xfrm>
            <a:off x="344169" y="9171480"/>
            <a:ext cx="6303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สำนักงานเขตพื้นที่การศึกษามัธยมศึกษาลำปาง ลำพูน</a:t>
            </a:r>
            <a:endParaRPr lang="th-TH" sz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891A636E-E2DC-4D6D-AE7F-266386AE7E00}"/>
              </a:ext>
            </a:extLst>
          </p:cNvPr>
          <p:cNvSpPr txBox="1"/>
          <p:nvPr/>
        </p:nvSpPr>
        <p:spPr>
          <a:xfrm>
            <a:off x="1353820" y="2936778"/>
            <a:ext cx="5501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4/1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CB4F1AED-B045-4AF2-80DF-3D12E6DC820A}"/>
              </a:ext>
            </a:extLst>
          </p:cNvPr>
          <p:cNvSpPr txBox="1"/>
          <p:nvPr/>
        </p:nvSpPr>
        <p:spPr>
          <a:xfrm>
            <a:off x="1429625" y="3687654"/>
            <a:ext cx="2998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การศึกษา 2567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83EAE91E-D018-4763-83EB-650203842B88}"/>
              </a:ext>
            </a:extLst>
          </p:cNvPr>
          <p:cNvSpPr txBox="1"/>
          <p:nvPr/>
        </p:nvSpPr>
        <p:spPr>
          <a:xfrm>
            <a:off x="1353820" y="2185902"/>
            <a:ext cx="4693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รายงานการเยี่ยมบ้านนักเรียน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" y="314329"/>
            <a:ext cx="1827510" cy="143624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B4F1AED-B045-4AF2-80DF-3D12E6DC820A}"/>
              </a:ext>
            </a:extLst>
          </p:cNvPr>
          <p:cNvSpPr txBox="1"/>
          <p:nvPr/>
        </p:nvSpPr>
        <p:spPr>
          <a:xfrm>
            <a:off x="192055" y="6905012"/>
            <a:ext cx="3808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ครูที่ปรึกษา</a:t>
            </a: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นาย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สุร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พง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ษ์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จ๋าก๋าง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นางสาวมน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ันชญา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ยอดเงิน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r="2418"/>
          <a:stretch/>
        </p:blipFill>
        <p:spPr>
          <a:xfrm>
            <a:off x="4000849" y="6395198"/>
            <a:ext cx="2453199" cy="193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413" y="4397414"/>
            <a:ext cx="2400948" cy="179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AA0B1F6-21AF-B558-FE83-A3BC061EE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758" y="4456922"/>
            <a:ext cx="2400946" cy="179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49140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45</Words>
  <Application>Microsoft Office PowerPoint</Application>
  <PresentationFormat>กระดาษ A4 (210x297 มม.)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 New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panudda boonsophol</dc:creator>
  <cp:lastModifiedBy>sp1</cp:lastModifiedBy>
  <cp:revision>20</cp:revision>
  <cp:lastPrinted>2024-08-03T00:33:03Z</cp:lastPrinted>
  <dcterms:created xsi:type="dcterms:W3CDTF">2021-06-06T02:33:23Z</dcterms:created>
  <dcterms:modified xsi:type="dcterms:W3CDTF">2024-08-03T01:42:19Z</dcterms:modified>
</cp:coreProperties>
</file>