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858000" cy="994568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14556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944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5593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92439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1073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82859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511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28476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81518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90619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h-TH"/>
              <a:t>คลิกไอคอนเพื่อเพิ่มรูปภาพ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55696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4FB281-F727-468A-9529-D8ACE8C38062}" type="datetimeFigureOut">
              <a:rPr lang="th-TH" smtClean="0"/>
              <a:t>03/08/67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63606-E594-4B40-938F-FD44DFF3ACF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47740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รูปภาพ 7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24"/>
          <a:stretch/>
        </p:blipFill>
        <p:spPr>
          <a:xfrm>
            <a:off x="0" y="0"/>
            <a:ext cx="6882714" cy="9906000"/>
          </a:xfrm>
          <a:prstGeom prst="rect">
            <a:avLst/>
          </a:prstGeom>
        </p:spPr>
      </p:pic>
      <p:sp>
        <p:nvSpPr>
          <p:cNvPr id="10" name="กล่องข้อความ 9"/>
          <p:cNvSpPr txBox="1"/>
          <p:nvPr/>
        </p:nvSpPr>
        <p:spPr>
          <a:xfrm>
            <a:off x="1954014" y="287130"/>
            <a:ext cx="2626040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55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แบบประเมิน</a:t>
            </a:r>
          </a:p>
        </p:txBody>
      </p:sp>
      <p:pic>
        <p:nvPicPr>
          <p:cNvPr id="12" name="รูปภาพ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3" y="603083"/>
            <a:ext cx="1827510" cy="1436249"/>
          </a:xfrm>
          <a:prstGeom prst="rect">
            <a:avLst/>
          </a:prstGeom>
        </p:spPr>
      </p:pic>
      <p:sp>
        <p:nvSpPr>
          <p:cNvPr id="13" name="กล่องข้อความ 12">
            <a:extLst>
              <a:ext uri="{FF2B5EF4-FFF2-40B4-BE49-F238E27FC236}">
                <a16:creationId xmlns:a16="http://schemas.microsoft.com/office/drawing/2014/main" id="{83EAE91E-D018-4763-83EB-650203842B88}"/>
              </a:ext>
            </a:extLst>
          </p:cNvPr>
          <p:cNvSpPr txBox="1"/>
          <p:nvPr/>
        </p:nvSpPr>
        <p:spPr>
          <a:xfrm>
            <a:off x="1954014" y="1059598"/>
            <a:ext cx="46939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8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ความฉลาดทางอารมณ์</a:t>
            </a:r>
          </a:p>
        </p:txBody>
      </p:sp>
      <p:sp>
        <p:nvSpPr>
          <p:cNvPr id="15" name="กล่องข้อความ 14">
            <a:extLst>
              <a:ext uri="{FF2B5EF4-FFF2-40B4-BE49-F238E27FC236}">
                <a16:creationId xmlns:a16="http://schemas.microsoft.com/office/drawing/2014/main" id="{586165C7-BB84-4E2E-A481-6A09DA35CF9E}"/>
              </a:ext>
            </a:extLst>
          </p:cNvPr>
          <p:cNvSpPr txBox="1"/>
          <p:nvPr/>
        </p:nvSpPr>
        <p:spPr>
          <a:xfrm>
            <a:off x="1954014" y="1580010"/>
            <a:ext cx="550164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16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(</a:t>
            </a:r>
            <a:r>
              <a:rPr lang="en-US" sz="16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 Emotional Quotient : EQ</a:t>
            </a:r>
            <a:r>
              <a:rPr lang="th-TH" sz="16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 )</a:t>
            </a:r>
            <a:endParaRPr lang="th-TH" sz="1050" b="1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16" name="กล่องข้อความ 15">
            <a:extLst>
              <a:ext uri="{FF2B5EF4-FFF2-40B4-BE49-F238E27FC236}">
                <a16:creationId xmlns:a16="http://schemas.microsoft.com/office/drawing/2014/main" id="{83EAE91E-D018-4763-83EB-650203842B88}"/>
              </a:ext>
            </a:extLst>
          </p:cNvPr>
          <p:cNvSpPr txBox="1"/>
          <p:nvPr/>
        </p:nvSpPr>
        <p:spPr>
          <a:xfrm>
            <a:off x="1666860" y="1893621"/>
            <a:ext cx="46939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h-TH" sz="2400" b="1" dirty="0">
                <a:solidFill>
                  <a:schemeClr val="accent5">
                    <a:lumMod val="75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ภาคเรียนที่ 1 ปีการศึกษา 2567</a:t>
            </a:r>
          </a:p>
        </p:txBody>
      </p:sp>
      <p:sp>
        <p:nvSpPr>
          <p:cNvPr id="17" name="กล่องข้อความ 16">
            <a:extLst>
              <a:ext uri="{FF2B5EF4-FFF2-40B4-BE49-F238E27FC236}">
                <a16:creationId xmlns:a16="http://schemas.microsoft.com/office/drawing/2014/main" id="{83EAE91E-D018-4763-83EB-650203842B88}"/>
              </a:ext>
            </a:extLst>
          </p:cNvPr>
          <p:cNvSpPr txBox="1"/>
          <p:nvPr/>
        </p:nvSpPr>
        <p:spPr>
          <a:xfrm>
            <a:off x="1954014" y="2409131"/>
            <a:ext cx="46939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400" b="1" dirty="0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ชั้นมัธยมศึกษาปี</a:t>
            </a:r>
            <a:r>
              <a:rPr lang="th-TH" sz="2400" b="1">
                <a:ln w="0"/>
                <a:solidFill>
                  <a:schemeClr val="accent5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H Sarabun New" panose="020B0500040200020003" pitchFamily="34" charset="-34"/>
                <a:cs typeface="TH Sarabun New" panose="020B0500040200020003" pitchFamily="34" charset="-34"/>
              </a:rPr>
              <a:t>ที่ 4/1</a:t>
            </a:r>
            <a:endParaRPr lang="th-TH" sz="2400" b="1" dirty="0">
              <a:ln w="0"/>
              <a:solidFill>
                <a:schemeClr val="accent5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3" name="กล่องข้อความ 22">
            <a:extLst>
              <a:ext uri="{FF2B5EF4-FFF2-40B4-BE49-F238E27FC236}">
                <a16:creationId xmlns:a16="http://schemas.microsoft.com/office/drawing/2014/main" id="{83EAE91E-D018-4763-83EB-650203842B88}"/>
              </a:ext>
            </a:extLst>
          </p:cNvPr>
          <p:cNvSpPr txBox="1"/>
          <p:nvPr/>
        </p:nvSpPr>
        <p:spPr>
          <a:xfrm>
            <a:off x="1573457" y="6940013"/>
            <a:ext cx="46939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400" b="1" dirty="0">
                <a:solidFill>
                  <a:schemeClr val="accent5">
                    <a:lumMod val="75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ครูที่ปรึกษา</a:t>
            </a:r>
            <a:endParaRPr lang="th-TH" sz="2400" b="1" dirty="0">
              <a:solidFill>
                <a:srgbClr val="002060"/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  <a:p>
            <a:r>
              <a:rPr lang="th-TH" sz="2400" b="1" dirty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1. นาย</a:t>
            </a:r>
            <a:r>
              <a:rPr lang="th-TH" sz="2400" b="1" dirty="0" err="1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สุร</a:t>
            </a:r>
            <a:r>
              <a:rPr lang="th-TH" sz="2400" b="1" dirty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พง</a:t>
            </a:r>
            <a:r>
              <a:rPr lang="th-TH" sz="2400" b="1" dirty="0" err="1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ษ์</a:t>
            </a:r>
            <a:r>
              <a:rPr lang="th-TH" sz="2400" b="1" dirty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 จ๋าก๋าง</a:t>
            </a:r>
            <a:br>
              <a:rPr lang="th-TH" sz="2400" b="1" dirty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</a:br>
            <a:r>
              <a:rPr lang="th-TH" sz="2400" b="1" dirty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2. นางสาวมน</a:t>
            </a:r>
            <a:r>
              <a:rPr lang="th-TH" sz="2400" b="1" dirty="0" err="1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ันชญา</a:t>
            </a:r>
            <a:r>
              <a:rPr lang="th-TH" sz="2400" b="1" dirty="0">
                <a:solidFill>
                  <a:srgbClr val="002060"/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  ยอดเงิน</a:t>
            </a:r>
          </a:p>
        </p:txBody>
      </p:sp>
      <p:sp>
        <p:nvSpPr>
          <p:cNvPr id="24" name="กล่องข้อความ 23">
            <a:extLst>
              <a:ext uri="{FF2B5EF4-FFF2-40B4-BE49-F238E27FC236}">
                <a16:creationId xmlns:a16="http://schemas.microsoft.com/office/drawing/2014/main" id="{EEE930D1-B962-4E13-9AA5-BA591C8409D8}"/>
              </a:ext>
            </a:extLst>
          </p:cNvPr>
          <p:cNvSpPr txBox="1"/>
          <p:nvPr/>
        </p:nvSpPr>
        <p:spPr>
          <a:xfrm>
            <a:off x="344170" y="8630441"/>
            <a:ext cx="55016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3600" b="1" dirty="0" err="1">
                <a:solidFill>
                  <a:schemeClr val="accent5">
                    <a:lumMod val="75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โรงเรียนวชิร</a:t>
            </a:r>
            <a:r>
              <a:rPr lang="th-TH" sz="3600" b="1" dirty="0">
                <a:solidFill>
                  <a:schemeClr val="accent5">
                    <a:lumMod val="75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ป่าซาง</a:t>
            </a:r>
            <a:endParaRPr lang="th-TH" sz="2000" dirty="0">
              <a:solidFill>
                <a:schemeClr val="accent5">
                  <a:lumMod val="75000"/>
                </a:schemeClr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sp>
        <p:nvSpPr>
          <p:cNvPr id="25" name="กล่องข้อความ 24">
            <a:extLst>
              <a:ext uri="{FF2B5EF4-FFF2-40B4-BE49-F238E27FC236}">
                <a16:creationId xmlns:a16="http://schemas.microsoft.com/office/drawing/2014/main" id="{93ACF3DA-6F39-4013-B6FA-834CD130C29A}"/>
              </a:ext>
            </a:extLst>
          </p:cNvPr>
          <p:cNvSpPr txBox="1"/>
          <p:nvPr/>
        </p:nvSpPr>
        <p:spPr>
          <a:xfrm>
            <a:off x="344169" y="9171480"/>
            <a:ext cx="630376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2000" b="1" dirty="0">
                <a:solidFill>
                  <a:schemeClr val="accent5">
                    <a:lumMod val="75000"/>
                  </a:schemeClr>
                </a:solidFill>
                <a:latin typeface="TH Sarabun New" panose="020B0500040200020003" pitchFamily="34" charset="-34"/>
                <a:cs typeface="TH Sarabun New" panose="020B0500040200020003" pitchFamily="34" charset="-34"/>
              </a:rPr>
              <a:t>สำนักงานเขตพื้นที่การศึกษามัธยมศึกษาลำปาง ลำพูน</a:t>
            </a:r>
            <a:endParaRPr lang="th-TH" sz="1200" dirty="0">
              <a:solidFill>
                <a:schemeClr val="accent5">
                  <a:lumMod val="75000"/>
                </a:schemeClr>
              </a:solidFill>
              <a:latin typeface="TH Sarabun New" panose="020B0500040200020003" pitchFamily="34" charset="-34"/>
              <a:cs typeface="TH Sarabun New" panose="020B0500040200020003" pitchFamily="34" charset="-34"/>
            </a:endParaRPr>
          </a:p>
        </p:txBody>
      </p:sp>
      <p:pic>
        <p:nvPicPr>
          <p:cNvPr id="5" name="รูปภาพ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47027" y="3316748"/>
            <a:ext cx="1920432" cy="1439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60417" y="5414760"/>
            <a:ext cx="1919999" cy="1439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รูปภาพ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8" b="428"/>
          <a:stretch/>
        </p:blipFill>
        <p:spPr>
          <a:xfrm>
            <a:off x="2960417" y="3753592"/>
            <a:ext cx="1937461" cy="144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รูปภาพ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47243" y="5051729"/>
            <a:ext cx="1920000" cy="1439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50908223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ธีมของ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ธีมของ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ธีมของ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50</Words>
  <Application>Microsoft Office PowerPoint</Application>
  <PresentationFormat>กระดาษ A4 (210x297 มม.)</PresentationFormat>
  <Paragraphs>9</Paragraphs>
  <Slides>1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4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 New</vt:lpstr>
      <vt:lpstr>ธีมของ Office</vt:lpstr>
      <vt:lpstr>งานนำเสนอ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USER</dc:creator>
  <cp:lastModifiedBy>sp1</cp:lastModifiedBy>
  <cp:revision>13</cp:revision>
  <cp:lastPrinted>2023-08-16T06:36:02Z</cp:lastPrinted>
  <dcterms:created xsi:type="dcterms:W3CDTF">2023-07-06T06:59:18Z</dcterms:created>
  <dcterms:modified xsi:type="dcterms:W3CDTF">2024-08-03T00:43:19Z</dcterms:modified>
</cp:coreProperties>
</file>