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BAE7-85FA-455E-A59D-0CBC3F00762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E396A07B-90E6-41E7-8714-B21F54B5C8B2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9449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BAE7-85FA-455E-A59D-0CBC3F00762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A07B-90E6-41E7-8714-B21F54B5C8B2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2948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BAE7-85FA-455E-A59D-0CBC3F00762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A07B-90E6-41E7-8714-B21F54B5C8B2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9004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BAE7-85FA-455E-A59D-0CBC3F00762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A07B-90E6-41E7-8714-B21F54B5C8B2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9558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BAE7-85FA-455E-A59D-0CBC3F00762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A07B-90E6-41E7-8714-B21F54B5C8B2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5849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BAE7-85FA-455E-A59D-0CBC3F00762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A07B-90E6-41E7-8714-B21F54B5C8B2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09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BAE7-85FA-455E-A59D-0CBC3F00762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A07B-90E6-41E7-8714-B21F54B5C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517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BAE7-85FA-455E-A59D-0CBC3F00762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A07B-90E6-41E7-8714-B21F54B5C8B2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5215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3A4BBAE7-85FA-455E-A59D-0CBC3F00762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A07B-90E6-41E7-8714-B21F54B5C8B2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41236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BAE7-85FA-455E-A59D-0CBC3F00762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A07B-90E6-41E7-8714-B21F54B5C8B2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9113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BAE7-85FA-455E-A59D-0CBC3F00762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A07B-90E6-41E7-8714-B21F54B5C8B2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5491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4BBAE7-85FA-455E-A59D-0CBC3F00762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E396A07B-90E6-41E7-8714-B21F54B5C8B2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0785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400FC91D-90E5-F126-D940-A0D1E708AB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200861" cy="5422605"/>
          </a:xfrm>
          <a:prstGeom prst="rect">
            <a:avLst/>
          </a:prstGeom>
        </p:spPr>
      </p:pic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CCB2F1D1-E07C-181B-C299-DB90ED9E4C87}"/>
              </a:ext>
            </a:extLst>
          </p:cNvPr>
          <p:cNvSpPr txBox="1"/>
          <p:nvPr/>
        </p:nvSpPr>
        <p:spPr>
          <a:xfrm>
            <a:off x="2583442" y="5358806"/>
            <a:ext cx="81485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วัน พุธ ที่ 7 เดือน มิถุนายน พ.ศ. 2566</a:t>
            </a:r>
            <a:endParaRPr lang="en-US" sz="5400" b="1" dirty="0">
              <a:solidFill>
                <a:schemeClr val="accent2">
                  <a:lumMod val="75000"/>
                </a:schemeClr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99120801"/>
      </p:ext>
    </p:extLst>
  </p:cSld>
  <p:clrMapOvr>
    <a:masterClrMapping/>
  </p:clrMapOvr>
</p:sld>
</file>

<file path=ppt/theme/theme1.xml><?xml version="1.0" encoding="utf-8"?>
<a:theme xmlns:a="http://schemas.openxmlformats.org/drawingml/2006/main" name="แกลเลอรี">
  <a:themeElements>
    <a:clrScheme name="แกลเลอรี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แกลเลอรี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แกลเลอรี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5</TotalTime>
  <Words>8</Words>
  <Application>Microsoft Office PowerPoint</Application>
  <PresentationFormat>แบบจอกว้าง</PresentationFormat>
  <Paragraphs>1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5" baseType="lpstr">
      <vt:lpstr>Arial</vt:lpstr>
      <vt:lpstr>Gill Sans MT</vt:lpstr>
      <vt:lpstr>TH Sarabun New</vt:lpstr>
      <vt:lpstr>แกลเลอรี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OBEC 25233</dc:creator>
  <cp:lastModifiedBy>OBEC 25233</cp:lastModifiedBy>
  <cp:revision>1</cp:revision>
  <dcterms:created xsi:type="dcterms:W3CDTF">2023-06-07T03:21:54Z</dcterms:created>
  <dcterms:modified xsi:type="dcterms:W3CDTF">2023-06-07T03:27:11Z</dcterms:modified>
</cp:coreProperties>
</file>